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67" r:id="rId8"/>
    <p:sldId id="268" r:id="rId9"/>
    <p:sldId id="258" r:id="rId10"/>
    <p:sldId id="262" r:id="rId11"/>
    <p:sldId id="263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80"/>
            <a:ext cx="9143999" cy="689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83315"/>
            <a:ext cx="4392489" cy="231821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032" y="2506857"/>
            <a:ext cx="87129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программа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дошкольного образования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муниципального бюджетного дошкольного образовательного учреждения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детского сада комбинированного вида № 11 города Ейска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Ейский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 для воспитанников вторых групп раннего возраста, младших, средних, старших и подготовительных к школе групп общеразвивающей направленности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учебный год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5094220"/>
            <a:ext cx="9005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адрес: 353690, Россия, </a:t>
            </a:r>
          </a:p>
          <a:p>
            <a:pPr algn="r"/>
            <a:r>
              <a:rPr lang="ru-RU" i="1" dirty="0">
                <a:latin typeface="Times New Roman" pitchFamily="18" charset="0"/>
                <a:cs typeface="Times New Roman" pitchFamily="18" charset="0"/>
              </a:rPr>
              <a:t>        Краснодарский край,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Ейский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район, город Ейск, </a:t>
            </a:r>
          </a:p>
          <a:p>
            <a:pPr algn="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улица Романа № 74, угол улицы К. Маркса № 107,</a:t>
            </a:r>
          </a:p>
          <a:p>
            <a:pPr algn="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телефон/факс: (86132) 3-08-07</a:t>
            </a:r>
          </a:p>
          <a:p>
            <a:pPr algn="r"/>
            <a:r>
              <a:rPr lang="ru-RU" i="1" dirty="0">
                <a:latin typeface="Times New Roman" pitchFamily="18" charset="0"/>
                <a:cs typeface="Times New Roman" pitchFamily="18" charset="0"/>
              </a:rPr>
              <a:t> электронный адрес: dou11@yeisk.edu.ru</a:t>
            </a:r>
          </a:p>
          <a:p>
            <a:pPr algn="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сайт ДОУ: http://solnishkoeisk.ucoz.r</a:t>
            </a:r>
            <a:r>
              <a:rPr lang="ru-RU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022029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80"/>
            <a:ext cx="9143999" cy="689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640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Особенности взаимодействия педагогического коллектива с семьями воспитанников</a:t>
            </a:r>
          </a:p>
          <a:p>
            <a:pPr algn="ct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(с учетом части формируемой участниками образовательных отношений)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565200"/>
            <a:ext cx="44644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Главными целями взаимодействия педагогического коллектива ДОО с семьями обучающихся дошкольного возраста являются: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обеспечение психолого-педагогической поддержки семьи и повышение компетентности родителей (законных представителей) в вопросах образования, охраны и укрепления здоровья детей раннего и дошкольного возрастов;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обеспечение единства подходов к воспитанию и обучению детей в условиях ДОО и семьи; повышение воспитательного потенциала семьи.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65200"/>
            <a:ext cx="3347863" cy="47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84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80"/>
            <a:ext cx="9143999" cy="689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154" y="764704"/>
            <a:ext cx="601002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1)информирование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родителей (законных представителей) и общественности относительно целей ДО, общих для всего образовательного пространства Российской Федерации, о мерах господдержки семьям, имеющим детей дошкольного возраста, а также об образовательной программе, реализуемой в ДОО;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2) просвещение родителей (законных представителей), повышение их  правовой, психолого-педагогической компетентности в вопросах охраны и  укрепления здоровья, развития и образования детей; 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3) способствование развитию ответственного и осознанного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родительства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как базовой основы благополучия семьи; 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4) построение взаимодействия в форме сотрудничества и установления партнёрских отношений с родителями (законными представителями) детей младенческого, раннего и дошкольного возраста для решения образовательных задач; 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5) вовлечение родителей (законных представителей) в образовательный процесс.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19649"/>
            <a:ext cx="2987467" cy="4584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4001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Достижение этих целей должно осуществляться через решение основных задач: </a:t>
            </a:r>
          </a:p>
        </p:txBody>
      </p:sp>
    </p:spTree>
    <p:extLst>
      <p:ext uri="{BB962C8B-B14F-4D97-AF65-F5344CB8AC3E}">
        <p14:creationId xmlns:p14="http://schemas.microsoft.com/office/powerpoint/2010/main" val="85523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15416"/>
            <a:ext cx="9143999" cy="1112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771799" y="2115716"/>
            <a:ext cx="3600400" cy="25922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1819" y="2442364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Построение взаимодействия с родителями (законными представителями) должно придерживаться следующих принципов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3287" y="596587"/>
            <a:ext cx="2160240" cy="1225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4892097"/>
            <a:ext cx="3127375" cy="177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28" y="4869160"/>
            <a:ext cx="312737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79" y="595179"/>
            <a:ext cx="2700301" cy="120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5361" y="596587"/>
            <a:ext cx="2160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1) приоритет семьи в воспитании, обучении и развитии ребёнка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75435"/>
            <a:ext cx="216316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72854" y="887709"/>
            <a:ext cx="176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2) открытость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92179" y="870446"/>
            <a:ext cx="270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возрастосообразность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571" y="4892097"/>
            <a:ext cx="2925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взаимное доверие, уважение и доброжелательность во взаимоотношениях педагогов и родителей (законных представителей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1631" y="5307595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индивидуально-дифференцированный подход к каждой семье</a:t>
            </a:r>
          </a:p>
        </p:txBody>
      </p:sp>
    </p:spTree>
    <p:extLst>
      <p:ext uri="{BB962C8B-B14F-4D97-AF65-F5344CB8AC3E}">
        <p14:creationId xmlns:p14="http://schemas.microsoft.com/office/powerpoint/2010/main" val="2544424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80"/>
            <a:ext cx="9143999" cy="689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759" y="30057"/>
            <a:ext cx="88924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педагогического коллектива ДОО по построению взаимодействия с родителями (законными представителями) обучающихся осуществляется по нескольким направлениям: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790840"/>
              </p:ext>
            </p:extLst>
          </p:nvPr>
        </p:nvGraphicFramePr>
        <p:xfrm>
          <a:off x="114043" y="1412776"/>
          <a:ext cx="8922453" cy="5533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6402173"/>
              </a:tblGrid>
              <a:tr h="413184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Формы взаимодействия с семьёй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диагностико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-аналитическое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реализуется через опросы, социологические срезы, индивидуальные блокноты, «почтовый ящик», педагогические беседы с родителями (законными представителями); дни (недели) открытых дверей, открытые просмотры занятий и других видов деятельности детей и так далее;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просветительское и консультационное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реализуются через групповые родительские собрания, конференции, круглые столы, семинары-практикумы, тренинги и ролевые игры, консультации, педагогические гостиные, родительские клубы и другое; информационные проспекты, стенды, ширмы, папки¬ передвижки для родителей (законных представителей); журналы и газеты, издаваемые ДОО для родителей (законных представителей), педагогические библиотеки для родителей (законных представителей); сайты ДОО и социальные группы в сети Интернет;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медиарепортажи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интервью; фотографии, выставки детских работ, совместных работ родителей (законных представителей) и детей. Включают также и досуговую форму - совместные праздники и вечера, семейные спортивные и тематические мероприятия, тематические досуги, знакомство с семейными традициями и другое.</a:t>
                      </a: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577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80"/>
            <a:ext cx="9143999" cy="689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1" y="-5502"/>
            <a:ext cx="8964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программа дошкольного образования   (далее – Программа) муниципального бюджетного дошкольного образовательного учреждения детского сада комбинированного вида № 11 города Ейска муниципального образования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Ейский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район (далее – ДОУ) разработана  рабочей группой на основании приказа дошкольного учреждения от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.08.2024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 №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115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- ОД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437" y="1471826"/>
            <a:ext cx="542366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Программа разрабатывалась в соответствии с федеральным государственным образовательным стандартом дошкольного образования (далее – ФГОС ДО) и Федеральной образовательной программой дошкольного образования (далее – ФОП).  Программа состоит из целевого, содержательного,  организационного,  дополнительного разделов.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определяет цель, задачи, планируемые результаты, содержание и организацию образовательной деятельности на уровне дошкольного образования во вторых группах раннего возраста, младших, средних, старших и подготовительных к школе групп  общеразвивающей направленности, включает обязательную часть и часть, формируемую участниками образовательных отношений 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Содержание реализуется в формах, специфичных для детей данной возрастной группы.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1558595"/>
            <a:ext cx="2411758" cy="2880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44" y="4360033"/>
            <a:ext cx="3305255" cy="249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80"/>
            <a:ext cx="9143999" cy="689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4689" y="451991"/>
            <a:ext cx="75608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Используемые парциальные программы</a:t>
            </a:r>
          </a:p>
          <a:p>
            <a:pPr algn="ctr"/>
            <a:endParaRPr lang="ru-RU" sz="23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614203"/>
              </p:ext>
            </p:extLst>
          </p:nvPr>
        </p:nvGraphicFramePr>
        <p:xfrm>
          <a:off x="431538" y="1221432"/>
          <a:ext cx="8280921" cy="5507629"/>
        </p:xfrm>
        <a:graphic>
          <a:graphicData uri="http://schemas.openxmlformats.org/drawingml/2006/table">
            <a:tbl>
              <a:tblPr firstRow="1" firstCol="1" bandRow="1"/>
              <a:tblGrid>
                <a:gridCol w="3613185"/>
                <a:gridCol w="4667736"/>
              </a:tblGrid>
              <a:tr h="496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Обязательная часть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Часть, формируемая участниками образовательных отношений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312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ФОП ДО – утверждена Приказом Министерства просвещения Российской федерации №1028 от 25 ноября 2022г.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Реализуется педагогическими работниками ДОО во всех помещениях и на территории детского сада, со всеми детьми ДОО.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Региональная образовательная программа </a:t>
                      </a:r>
                      <a:r>
                        <a:rPr lang="ru-RU" sz="18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«Все про то, как мы живем» Региональная образовательная программа, Краснодар, 2022 г </a:t>
                      </a:r>
                      <a:r>
                        <a:rPr lang="ru-RU" sz="1800" i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Н.В.Романычева</a:t>
                      </a:r>
                      <a:r>
                        <a:rPr lang="ru-RU" sz="18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i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Л.В.Головач</a:t>
                      </a:r>
                      <a:r>
                        <a:rPr lang="ru-RU" sz="18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i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Ю.В.Илюхина</a:t>
                      </a:r>
                      <a:r>
                        <a:rPr lang="ru-RU" sz="18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Г.С.,</a:t>
                      </a:r>
                      <a:r>
                        <a:rPr lang="ru-RU" sz="1800" i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Тулупова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50" dirty="0">
                          <a:effectLst/>
                          <a:highlight>
                            <a:srgbClr val="FFFF00"/>
                          </a:highlight>
                          <a:latin typeface="Times New Roman" pitchFamily="18" charset="0"/>
                          <a:ea typeface="Andale Sans UI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Православные праздники, как средство приобщения детей к истокам национальной культуры, </a:t>
                      </a:r>
                      <a:r>
                        <a:rPr lang="ru-RU" sz="1800" i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г.Ейск</a:t>
                      </a:r>
                      <a:r>
                        <a:rPr lang="ru-RU" sz="18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2017 г </a:t>
                      </a:r>
                      <a:r>
                        <a:rPr lang="ru-RU" sz="1800" i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Е.О.Данилова</a:t>
                      </a:r>
                      <a:r>
                        <a:rPr lang="ru-RU" sz="18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800" i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Т.В.Довженко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6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150" dirty="0">
                          <a:effectLst/>
                          <a:latin typeface="Times New Roman" pitchFamily="18" charset="0"/>
                          <a:ea typeface="Andale Sans UI"/>
                          <a:cs typeface="Times New Roman" pitchFamily="18" charset="0"/>
                        </a:rPr>
                        <a:t>Парциальная программа «Краеведение для дошколят», </a:t>
                      </a:r>
                      <a:r>
                        <a:rPr lang="ru-RU" sz="18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авторская группа педагогов МБДОУ ДСКВ № 15 </a:t>
                      </a:r>
                      <a:r>
                        <a:rPr lang="ru-RU" sz="1800" i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г.Ейска</a:t>
                      </a:r>
                      <a:r>
                        <a:rPr lang="ru-RU" sz="18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МО </a:t>
                      </a:r>
                      <a:r>
                        <a:rPr lang="ru-RU" sz="1800" i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Ейский</a:t>
                      </a:r>
                      <a:r>
                        <a:rPr lang="ru-RU" sz="18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район,  </a:t>
                      </a:r>
                      <a:r>
                        <a:rPr lang="ru-RU" sz="1800" i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г.Ейск</a:t>
                      </a:r>
                      <a:r>
                        <a:rPr lang="ru-RU" sz="1800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981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80"/>
            <a:ext cx="9143999" cy="689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6064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 и задачи обязательной части Программы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17733"/>
            <a:ext cx="568863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Цель Программы в соответствии с ФГОС ДО (п. 1.5):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- повышение социального статуса дошкольного образования;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- 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- 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   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охранение единства образовательного пространства Российской Федерации относительно уровня дошкольного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Цель Программы в соответствии с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ФОП( п.14.1):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разностороннее развитие ребёнка в 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08" y="3892336"/>
            <a:ext cx="3094492" cy="2965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20" y="1111408"/>
            <a:ext cx="3082480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1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80"/>
            <a:ext cx="9143999" cy="689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7129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Задачи Программы в соответствии с ФГОС ДО (п.1.6):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- охрана и укрепление физического и психического здоровья детей, в том числе их эмоционального благополучия;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- обеспечение равных возможностей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особенностей (в том числе ограниченных возможностей здоровья);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- обеспечение преемственности основных образовательных программ дошкольного и начального общего образования;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- создание благоприятных условий развития детей в соответствии с их возрастными и индивидуальными особенностями и склонностями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77072"/>
            <a:ext cx="4355976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48" y="4077072"/>
            <a:ext cx="4807171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73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80"/>
            <a:ext cx="9143999" cy="689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471" y="332656"/>
            <a:ext cx="655272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 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    - формирование общей культуры личности воспитанников, развитие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    - обеспечение вариативности и разнообразия содержания образовательных программ и организационных форм уровня дошкольного образования, возможности формирования образовательных программ различной направленности с учётом образовательных потребностей и способностей воспитанников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36" y="476672"/>
            <a:ext cx="2403197" cy="383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718" y="4765789"/>
            <a:ext cx="878497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- формирование социокультурной среды, соответствующей возрастным, индивидуальным, психологическим  и физиологическим особенностям детей;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– педагогической поддержки семьи и повышения компетентности родителей в вопросах развития и образования, охраны и укрепления здоровья детей;</a:t>
            </a:r>
          </a:p>
          <a:p>
            <a:endParaRPr lang="ru-RU" sz="19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48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80"/>
            <a:ext cx="9143999" cy="689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213" y="116632"/>
            <a:ext cx="87849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Задачи Программы в соответствии с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ФОП( п.14.2):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215" y="908720"/>
            <a:ext cx="90087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единых для Российской Федерации содержания ДО и планируемых результатов освоения образовательной программы ДО;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-приобщение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(в соответствии с возрастными особенностями)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-построение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(структурирование) содержания образовательной деятельности на основе учёта возрастных и индивидуальных особенностей развития;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условий для равного доступа к образованию для всех детей дошкольного возраста с учётом разнообразия образовательных потребностей и индивидуальных возможностей;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85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80"/>
            <a:ext cx="9143999" cy="689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213" y="116632"/>
            <a:ext cx="87849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b="1" i="1" dirty="0">
                <a:latin typeface="Times New Roman" pitchFamily="18" charset="0"/>
                <a:cs typeface="Times New Roman" pitchFamily="18" charset="0"/>
              </a:rPr>
              <a:t> Задачи Программы в соответствии с 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ФОП( п.14.2):</a:t>
            </a:r>
            <a:endParaRPr lang="ru-RU" sz="2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215" y="908720"/>
            <a:ext cx="900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155505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216" y="814294"/>
            <a:ext cx="87849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-охрана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укрепление физического и психического здоровья детей, в том числе их эмоционального благополучия;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развития физических, личностных, нравственных качеств и основ патриотизма, интеллектуальных и художественно-творческих способностей ребёнка, его инициативности, самостоятельности и ответственности;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воспитания, обучения и развития, охраны и укрепления здоровья детей, обеспечения их безопасности;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-достижение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01" y="3922701"/>
            <a:ext cx="4616299" cy="293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5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80"/>
            <a:ext cx="9143999" cy="689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017" y="188639"/>
            <a:ext cx="8856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Возрастные категории детей, на которых ориентирована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596451"/>
              </p:ext>
            </p:extLst>
          </p:nvPr>
        </p:nvGraphicFramePr>
        <p:xfrm>
          <a:off x="539552" y="2636914"/>
          <a:ext cx="8208404" cy="4082049"/>
        </p:xfrm>
        <a:graphic>
          <a:graphicData uri="http://schemas.openxmlformats.org/drawingml/2006/table">
            <a:tbl>
              <a:tblPr firstRow="1" firstCol="1" bandRow="1"/>
              <a:tblGrid>
                <a:gridCol w="3174522"/>
                <a:gridCol w="1280935"/>
                <a:gridCol w="964698"/>
                <a:gridCol w="964698"/>
                <a:gridCol w="1823551"/>
              </a:tblGrid>
              <a:tr h="36026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Возрастные группы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Предельная наполняемость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девочек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мальчиков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Вторая группа раннего возраста № 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Вторая группа раннего возраста № 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Младшая группа №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Младшая группа №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группа №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Средняя группа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Старшая группа №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Подготовительная к школе группа № 1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Подготовительная к школе группа №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4702" y="1019343"/>
            <a:ext cx="859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Основной </a:t>
            </a:r>
            <a:r>
              <a:rPr lang="ru-RU" dirty="0"/>
              <a:t>структурной единицей ДОО является группа детей дошкольного возраста. Количество групп в ДОО – 9: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3808" y="165125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Общие сведения о воспитанниках: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84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440</TotalTime>
  <Words>1314</Words>
  <Application>Microsoft Office PowerPoint</Application>
  <PresentationFormat>Экран (4:3)</PresentationFormat>
  <Paragraphs>142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S11</dc:creator>
  <cp:lastModifiedBy>S11</cp:lastModifiedBy>
  <cp:revision>35</cp:revision>
  <dcterms:modified xsi:type="dcterms:W3CDTF">2024-09-16T06:27:58Z</dcterms:modified>
</cp:coreProperties>
</file>